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Montserrat Medium"/>
      <p:regular r:id="rId16"/>
      <p:bold r:id="rId17"/>
      <p:italic r:id="rId18"/>
      <p:boldItalic r:id="rId19"/>
    </p:embeddedFont>
    <p:embeddedFont>
      <p:font typeface="Montserrat ExtraBold"/>
      <p:bold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ExtraBold-bold.fntdata"/><Relationship Id="rId21" Type="http://schemas.openxmlformats.org/officeDocument/2006/relationships/font" Target="fonts/MontserratExtraBol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MontserratMedium-bold.fntdata"/><Relationship Id="rId16" Type="http://schemas.openxmlformats.org/officeDocument/2006/relationships/font" Target="fonts/MontserratMedium-regular.fntdata"/><Relationship Id="rId19" Type="http://schemas.openxmlformats.org/officeDocument/2006/relationships/font" Target="fonts/MontserratMedium-boldItalic.fntdata"/><Relationship Id="rId18" Type="http://schemas.openxmlformats.org/officeDocument/2006/relationships/font" Target="fonts/MontserratMedium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de23c6ca17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de23c6ca17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de23c6ca17_0_2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de23c6ca17_0_2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de23c6ca17_0_2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de23c6ca17_0_2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de23c6ca17_0_2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de23c6ca17_0_2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de23c6ca17_0_2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de23c6ca17_0_2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/>
          <p:nvPr>
            <p:ph hasCustomPrompt="1" type="title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/>
          <p:nvPr>
            <p:ph idx="1" type="body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429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indent="-3429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indent="-3429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indent="-3429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indent="-3429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indent="-3429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indent="-3429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indent="-3429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13"/>
          <p:cNvSpPr txBox="1"/>
          <p:nvPr>
            <p:ph idx="1" type="body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1625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indent="-301625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indent="-301625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indent="-301625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indent="-301625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indent="-301625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indent="-301625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indent="-301625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indent="-301625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/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14"/>
          <p:cNvSpPr txBox="1"/>
          <p:nvPr>
            <p:ph idx="1" type="subTitle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14"/>
          <p:cNvSpPr txBox="1"/>
          <p:nvPr>
            <p:ph idx="2" type="title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14"/>
          <p:cNvSpPr txBox="1"/>
          <p:nvPr>
            <p:ph idx="3" type="subTitle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14"/>
          <p:cNvSpPr txBox="1"/>
          <p:nvPr>
            <p:ph idx="4" type="title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14"/>
          <p:cNvSpPr txBox="1"/>
          <p:nvPr>
            <p:ph idx="5" type="subTitle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4"/>
          <p:cNvSpPr txBox="1"/>
          <p:nvPr>
            <p:ph hasCustomPrompt="1" idx="6" type="title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/>
          <p:nvPr>
            <p:ph hasCustomPrompt="1" idx="7" type="title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/>
          <p:nvPr>
            <p:ph hasCustomPrompt="1" idx="8" type="title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rotWithShape="0" algn="bl" dir="5400000" dist="19050">
              <a:srgbClr val="76A5AF">
                <a:alpha val="88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5"/>
          <p:cNvSpPr txBox="1"/>
          <p:nvPr>
            <p:ph idx="1" type="subTitle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/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16"/>
          <p:cNvSpPr txBox="1"/>
          <p:nvPr>
            <p:ph idx="1" type="subTitle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/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7"/>
          <p:cNvSpPr txBox="1"/>
          <p:nvPr>
            <p:ph idx="1" type="subTitle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Google Shape;63;p17"/>
          <p:cNvSpPr txBox="1"/>
          <p:nvPr>
            <p:ph idx="2" type="title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" name="Google Shape;64;p17"/>
          <p:cNvSpPr txBox="1"/>
          <p:nvPr>
            <p:ph idx="3" type="subTitle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7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8" name="Google Shape;68;p18"/>
          <p:cNvSpPr txBox="1"/>
          <p:nvPr>
            <p:ph idx="1" type="subTitle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18"/>
          <p:cNvSpPr txBox="1"/>
          <p:nvPr>
            <p:ph idx="2" type="title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" name="Google Shape;70;p18"/>
          <p:cNvSpPr txBox="1"/>
          <p:nvPr>
            <p:ph idx="3" type="subTitle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" name="Google Shape;71;p18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5" type="title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" name="Google Shape;73;p18"/>
          <p:cNvSpPr txBox="1"/>
          <p:nvPr>
            <p:ph idx="6" type="subTitle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" name="Google Shape;76;p19"/>
          <p:cNvSpPr txBox="1"/>
          <p:nvPr>
            <p:ph idx="1" type="subTitle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rotWithShape="0" algn="bl" dir="6360000" dist="28575">
              <a:schemeClr val="accen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CAPTION_ONL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CAPTION_ONL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4"/>
          <p:cNvSpPr txBox="1"/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24"/>
          <p:cNvSpPr txBox="1"/>
          <p:nvPr>
            <p:ph idx="1" type="body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24"/>
          <p:cNvSpPr txBox="1"/>
          <p:nvPr>
            <p:ph idx="2" type="body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4"/>
          <p:cNvSpPr txBox="1"/>
          <p:nvPr>
            <p:ph idx="3" type="title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24"/>
          <p:cNvSpPr txBox="1"/>
          <p:nvPr>
            <p:ph idx="4" type="title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25"/>
          <p:cNvSpPr txBox="1"/>
          <p:nvPr>
            <p:ph idx="2" type="title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" name="Google Shape;94;p25"/>
          <p:cNvSpPr txBox="1"/>
          <p:nvPr>
            <p:ph idx="1" type="subTitle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25"/>
          <p:cNvSpPr txBox="1"/>
          <p:nvPr>
            <p:ph idx="3" type="title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" name="Google Shape;96;p25"/>
          <p:cNvSpPr txBox="1"/>
          <p:nvPr>
            <p:ph idx="4" type="subTitle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25"/>
          <p:cNvSpPr txBox="1"/>
          <p:nvPr>
            <p:ph idx="5" type="title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" name="Google Shape;98;p25"/>
          <p:cNvSpPr txBox="1"/>
          <p:nvPr>
            <p:ph idx="6" type="subTitle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25"/>
          <p:cNvSpPr txBox="1"/>
          <p:nvPr>
            <p:ph idx="7" type="title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0" name="Google Shape;100;p25"/>
          <p:cNvSpPr txBox="1"/>
          <p:nvPr>
            <p:ph idx="8" type="subTitle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Numbers">
  <p:cSld name="CAPTION_ONLY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/>
          <p:nvPr>
            <p:ph hasCustomPrompt="1" type="title"/>
          </p:nvPr>
        </p:nvSpPr>
        <p:spPr>
          <a:xfrm>
            <a:off x="4996800" y="661843"/>
            <a:ext cx="31593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26"/>
          <p:cNvSpPr txBox="1"/>
          <p:nvPr>
            <p:ph idx="1" type="subTitle"/>
          </p:nvPr>
        </p:nvSpPr>
        <p:spPr>
          <a:xfrm>
            <a:off x="4911000" y="1265850"/>
            <a:ext cx="3330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4" name="Google Shape;104;p26"/>
          <p:cNvSpPr txBox="1"/>
          <p:nvPr>
            <p:ph hasCustomPrompt="1" idx="2" type="title"/>
          </p:nvPr>
        </p:nvSpPr>
        <p:spPr>
          <a:xfrm>
            <a:off x="4996800" y="2099193"/>
            <a:ext cx="31593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26"/>
          <p:cNvSpPr txBox="1"/>
          <p:nvPr>
            <p:ph idx="3" type="subTitle"/>
          </p:nvPr>
        </p:nvSpPr>
        <p:spPr>
          <a:xfrm>
            <a:off x="4911000" y="2703200"/>
            <a:ext cx="3330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6" name="Google Shape;106;p26"/>
          <p:cNvSpPr txBox="1"/>
          <p:nvPr>
            <p:ph hasCustomPrompt="1" idx="4" type="title"/>
          </p:nvPr>
        </p:nvSpPr>
        <p:spPr>
          <a:xfrm>
            <a:off x="4996800" y="3536543"/>
            <a:ext cx="31593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" name="Google Shape;107;p26"/>
          <p:cNvSpPr txBox="1"/>
          <p:nvPr>
            <p:ph idx="5" type="subTitle"/>
          </p:nvPr>
        </p:nvSpPr>
        <p:spPr>
          <a:xfrm>
            <a:off x="4911000" y="4140550"/>
            <a:ext cx="3330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 ">
  <p:cSld name="SECTION_TITLE_AND_DESCRIPTION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7"/>
          <p:cNvSpPr txBox="1"/>
          <p:nvPr>
            <p:ph type="title"/>
          </p:nvPr>
        </p:nvSpPr>
        <p:spPr>
          <a:xfrm>
            <a:off x="3538497" y="1818541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" name="Google Shape;110;p27"/>
          <p:cNvSpPr txBox="1"/>
          <p:nvPr>
            <p:ph idx="1" type="subTitle"/>
          </p:nvPr>
        </p:nvSpPr>
        <p:spPr>
          <a:xfrm>
            <a:off x="3538498" y="2324765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27"/>
          <p:cNvSpPr txBox="1"/>
          <p:nvPr>
            <p:ph idx="2" type="title"/>
          </p:nvPr>
        </p:nvSpPr>
        <p:spPr>
          <a:xfrm>
            <a:off x="6028553" y="1818541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" name="Google Shape;112;p27"/>
          <p:cNvSpPr txBox="1"/>
          <p:nvPr>
            <p:ph idx="3" type="subTitle"/>
          </p:nvPr>
        </p:nvSpPr>
        <p:spPr>
          <a:xfrm>
            <a:off x="6028552" y="2324765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27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27"/>
          <p:cNvSpPr txBox="1"/>
          <p:nvPr>
            <p:ph idx="5" type="title"/>
          </p:nvPr>
        </p:nvSpPr>
        <p:spPr>
          <a:xfrm>
            <a:off x="1048447" y="1818541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27"/>
          <p:cNvSpPr txBox="1"/>
          <p:nvPr>
            <p:ph idx="6" type="subTitle"/>
          </p:nvPr>
        </p:nvSpPr>
        <p:spPr>
          <a:xfrm>
            <a:off x="1048450" y="2324765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6" name="Google Shape;116;p27"/>
          <p:cNvSpPr txBox="1"/>
          <p:nvPr>
            <p:ph idx="7" type="title"/>
          </p:nvPr>
        </p:nvSpPr>
        <p:spPr>
          <a:xfrm>
            <a:off x="3538497" y="332503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7" name="Google Shape;117;p27"/>
          <p:cNvSpPr txBox="1"/>
          <p:nvPr>
            <p:ph idx="8" type="subTitle"/>
          </p:nvPr>
        </p:nvSpPr>
        <p:spPr>
          <a:xfrm>
            <a:off x="3538498" y="3831259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8" name="Google Shape;118;p27"/>
          <p:cNvSpPr txBox="1"/>
          <p:nvPr>
            <p:ph idx="9" type="title"/>
          </p:nvPr>
        </p:nvSpPr>
        <p:spPr>
          <a:xfrm>
            <a:off x="6028553" y="332503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27"/>
          <p:cNvSpPr txBox="1"/>
          <p:nvPr>
            <p:ph idx="13" type="subTitle"/>
          </p:nvPr>
        </p:nvSpPr>
        <p:spPr>
          <a:xfrm>
            <a:off x="6028552" y="3831259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27"/>
          <p:cNvSpPr txBox="1"/>
          <p:nvPr>
            <p:ph idx="14" type="title"/>
          </p:nvPr>
        </p:nvSpPr>
        <p:spPr>
          <a:xfrm>
            <a:off x="1048447" y="332503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" name="Google Shape;121;p27"/>
          <p:cNvSpPr txBox="1"/>
          <p:nvPr>
            <p:ph idx="15" type="subTitle"/>
          </p:nvPr>
        </p:nvSpPr>
        <p:spPr>
          <a:xfrm>
            <a:off x="1048450" y="3831259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1">
  <p:cSld name="TITLE_1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8"/>
          <p:cNvSpPr txBox="1"/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8"/>
          <p:cNvSpPr txBox="1"/>
          <p:nvPr>
            <p:ph idx="2" type="title"/>
          </p:nvPr>
        </p:nvSpPr>
        <p:spPr>
          <a:xfrm>
            <a:off x="1338238" y="2359825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28"/>
          <p:cNvSpPr txBox="1"/>
          <p:nvPr>
            <p:ph idx="1" type="subTitle"/>
          </p:nvPr>
        </p:nvSpPr>
        <p:spPr>
          <a:xfrm>
            <a:off x="1338238" y="1713051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8"/>
          <p:cNvSpPr txBox="1"/>
          <p:nvPr>
            <p:ph idx="3" type="title"/>
          </p:nvPr>
        </p:nvSpPr>
        <p:spPr>
          <a:xfrm>
            <a:off x="1338238" y="3988950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8"/>
          <p:cNvSpPr txBox="1"/>
          <p:nvPr>
            <p:ph idx="4" type="subTitle"/>
          </p:nvPr>
        </p:nvSpPr>
        <p:spPr>
          <a:xfrm>
            <a:off x="1338238" y="3342176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28"/>
          <p:cNvSpPr txBox="1"/>
          <p:nvPr>
            <p:ph idx="5" type="title"/>
          </p:nvPr>
        </p:nvSpPr>
        <p:spPr>
          <a:xfrm>
            <a:off x="5078163" y="2359825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" name="Google Shape;129;p28"/>
          <p:cNvSpPr txBox="1"/>
          <p:nvPr>
            <p:ph idx="6" type="subTitle"/>
          </p:nvPr>
        </p:nvSpPr>
        <p:spPr>
          <a:xfrm>
            <a:off x="5078163" y="1713051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0" name="Google Shape;130;p28"/>
          <p:cNvSpPr txBox="1"/>
          <p:nvPr>
            <p:ph idx="7" type="title"/>
          </p:nvPr>
        </p:nvSpPr>
        <p:spPr>
          <a:xfrm>
            <a:off x="5078163" y="3988950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1" name="Google Shape;131;p28"/>
          <p:cNvSpPr txBox="1"/>
          <p:nvPr>
            <p:ph idx="8" type="subTitle"/>
          </p:nvPr>
        </p:nvSpPr>
        <p:spPr>
          <a:xfrm>
            <a:off x="5078163" y="3342176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29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7" name="Google Shape;137;p30"/>
          <p:cNvSpPr txBox="1"/>
          <p:nvPr>
            <p:ph idx="1" type="subTitle"/>
          </p:nvPr>
        </p:nvSpPr>
        <p:spPr>
          <a:xfrm>
            <a:off x="938500" y="2435925"/>
            <a:ext cx="2556300" cy="20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APTION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1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0" name="Google Shape;140;p31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">
  <p:cSld name="SECTION_HEADER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2"/>
          <p:cNvSpPr txBox="1"/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3" name="Google Shape;143;p32"/>
          <p:cNvSpPr txBox="1"/>
          <p:nvPr>
            <p:ph idx="1" type="subTitle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/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" name="Google Shape;146;p33"/>
          <p:cNvSpPr txBox="1"/>
          <p:nvPr>
            <p:ph idx="1" type="subTitle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7" name="Google Shape;147;p33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lang="es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s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lang="es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s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lang="es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s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4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0" name="Google Shape;150;p34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list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5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3" name="Google Shape;153;p35"/>
          <p:cNvSpPr txBox="1"/>
          <p:nvPr>
            <p:ph idx="1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1" type="body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2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/>
          <p:nvPr>
            <p:ph type="title"/>
          </p:nvPr>
        </p:nvSpPr>
        <p:spPr>
          <a:xfrm>
            <a:off x="5337175" y="1297125"/>
            <a:ext cx="2837400" cy="125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7"/>
          <p:cNvSpPr txBox="1"/>
          <p:nvPr>
            <p:ph idx="1" type="body"/>
          </p:nvPr>
        </p:nvSpPr>
        <p:spPr>
          <a:xfrm>
            <a:off x="5337175" y="2593875"/>
            <a:ext cx="2837400" cy="12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>
            <p:ph type="title"/>
          </p:nvPr>
        </p:nvSpPr>
        <p:spPr>
          <a:xfrm>
            <a:off x="929477" y="436183"/>
            <a:ext cx="2746500" cy="4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pic>
        <p:nvPicPr>
          <p:cNvPr id="29" name="Google Shape;2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3278924" y="414050"/>
            <a:ext cx="7626551" cy="288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5400000">
            <a:off x="4822414" y="-351911"/>
            <a:ext cx="9309797" cy="35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idx="1" type="subTitle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3" name="Google Shape;33;p9"/>
          <p:cNvSpPr txBox="1"/>
          <p:nvPr>
            <p:ph idx="2" type="body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" name="Google Shape;34;p9"/>
          <p:cNvSpPr txBox="1"/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6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/>
              <a:t>WOLO</a:t>
            </a:r>
            <a:endParaRPr sz="5000"/>
          </a:p>
        </p:txBody>
      </p:sp>
      <p:sp>
        <p:nvSpPr>
          <p:cNvPr id="159" name="Google Shape;159;p36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Alex Gutierrez Ozcoz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Miquel Barredo Lacosta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7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Sobre WOLO</a:t>
            </a:r>
            <a:endParaRPr/>
          </a:p>
        </p:txBody>
      </p:sp>
      <p:sp>
        <p:nvSpPr>
          <p:cNvPr id="165" name="Google Shape;165;p37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Fácil de usar</a:t>
            </a:r>
            <a:br>
              <a:rPr lang="es"/>
            </a:br>
            <a:br>
              <a:rPr lang="es"/>
            </a:br>
            <a:br>
              <a:rPr lang="es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Seguro</a:t>
            </a:r>
            <a:br>
              <a:rPr lang="es"/>
            </a:br>
            <a:br>
              <a:rPr lang="es"/>
            </a:br>
            <a:br>
              <a:rPr lang="es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Accesible para todos los usuarios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8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Competencia</a:t>
            </a:r>
            <a:endParaRPr/>
          </a:p>
        </p:txBody>
      </p:sp>
      <p:sp>
        <p:nvSpPr>
          <p:cNvPr id="171" name="Google Shape;171;p38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Poca competencia en el sector</a:t>
            </a:r>
            <a:br>
              <a:rPr lang="es"/>
            </a:br>
            <a:br>
              <a:rPr lang="es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Ningún producto propietario</a:t>
            </a:r>
            <a:br>
              <a:rPr lang="es"/>
            </a:br>
            <a:br>
              <a:rPr lang="es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Fácil sustitución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9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Página web</a:t>
            </a:r>
            <a:endParaRPr/>
          </a:p>
        </p:txBody>
      </p:sp>
      <p:sp>
        <p:nvSpPr>
          <p:cNvPr id="177" name="Google Shape;177;p39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Explicación del producto</a:t>
            </a:r>
            <a:br>
              <a:rPr lang="es"/>
            </a:br>
            <a:br>
              <a:rPr lang="es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Diferentes productos disponibles</a:t>
            </a:r>
            <a:br>
              <a:rPr lang="es"/>
            </a:br>
            <a:br>
              <a:rPr lang="es"/>
            </a:b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0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Manual de usuario</a:t>
            </a:r>
            <a:endParaRPr/>
          </a:p>
        </p:txBody>
      </p:sp>
      <p:sp>
        <p:nvSpPr>
          <p:cNvPr id="183" name="Google Shape;183;p40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Hemos creado un manual de usuario con pasos fáciles de seguir </a:t>
            </a:r>
            <a:br>
              <a:rPr lang="es"/>
            </a:br>
            <a:br>
              <a:rPr lang="es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Conciso pero sencillo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1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Video demostración</a:t>
            </a:r>
            <a:endParaRPr/>
          </a:p>
        </p:txBody>
      </p:sp>
      <p:sp>
        <p:nvSpPr>
          <p:cNvPr id="189" name="Google Shape;189;p41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Insertar video aquí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